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65" r:id="rId3"/>
    <p:sldId id="947" r:id="rId5"/>
    <p:sldId id="700" r:id="rId6"/>
    <p:sldId id="692" r:id="rId7"/>
    <p:sldId id="973" r:id="rId8"/>
    <p:sldId id="1002" r:id="rId9"/>
    <p:sldId id="1003" r:id="rId10"/>
    <p:sldId id="1004" r:id="rId11"/>
    <p:sldId id="1005" r:id="rId12"/>
    <p:sldId id="1006" r:id="rId13"/>
    <p:sldId id="1007" r:id="rId14"/>
    <p:sldId id="1008" r:id="rId15"/>
    <p:sldId id="1009" r:id="rId16"/>
    <p:sldId id="1010" r:id="rId17"/>
    <p:sldId id="1011" r:id="rId18"/>
    <p:sldId id="1012" r:id="rId19"/>
    <p:sldId id="1013" r:id="rId20"/>
    <p:sldId id="1014" r:id="rId21"/>
    <p:sldId id="1015" r:id="rId22"/>
    <p:sldId id="1017" r:id="rId23"/>
    <p:sldId id="1018" r:id="rId24"/>
    <p:sldId id="1019" r:id="rId25"/>
    <p:sldId id="1020" r:id="rId26"/>
    <p:sldId id="1021" r:id="rId27"/>
    <p:sldId id="720" r:id="rId28"/>
    <p:sldId id="295" r:id="rId29"/>
  </p:sldIdLst>
  <p:sldSz cx="24384000" cy="137160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834" userDrawn="1">
          <p15:clr>
            <a:srgbClr val="A4A3A4"/>
          </p15:clr>
        </p15:guide>
        <p15:guide id="2" pos="75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  <p:cmAuthor id="4" name="liusn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834"/>
        <p:guide pos="75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13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3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4.xml"/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66.xml"/><Relationship Id="rId4" Type="http://schemas.openxmlformats.org/officeDocument/2006/relationships/image" Target="../media/image18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8.xml"/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1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2.xml"/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4.xml"/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5.xml"/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6.xml"/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48.xml"/><Relationship Id="rId4" Type="http://schemas.openxmlformats.org/officeDocument/2006/relationships/image" Target="../media/image12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52.xml"/><Relationship Id="rId4" Type="http://schemas.openxmlformats.org/officeDocument/2006/relationships/image" Target="../media/image12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1.xml"/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56.xml"/><Relationship Id="rId4" Type="http://schemas.openxmlformats.org/officeDocument/2006/relationships/image" Target="../media/image14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接口测试工具介绍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为用户组配置权限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用户组与权限介绍（续）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设置用户组权限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回到用户组列表中，点击【设置权限】按钮进入用户组权限设置页面，在该页面中基于用户组需求勾选操作权限，一个用户组即为一个权限集，点击【确定】按钮完成配置。</a:t>
            </a:r>
            <a:endParaRPr kumimoji="0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70160" y="3402330"/>
            <a:ext cx="14068425" cy="6818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插件管理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插件管理介绍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默认只支持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HTTP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TCP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DUBBO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等协议类型的接口测试，如果想测试其它协议类型的接口，可以用插件功能支持。插件管理支持协议扩展，比如测试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WebSocket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协议接口，可以根据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插件规范开发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WebSocket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插件，然后将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WebSoket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插件上传到平台。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402330"/>
            <a:ext cx="13983335" cy="8210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上传自定义插件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插件管理介绍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上传</a:t>
            </a:r>
            <a:r>
              <a:rPr kumimoji="0" lang="en-US" alt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WebSocket 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点击左侧【系统】下拉菜单中的【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插件管理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】进入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插件管理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界面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，点击【点击上传】将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WebSocket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插件上传到平台。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87585" y="3329940"/>
            <a:ext cx="14290040" cy="715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6325" y="7506335"/>
            <a:ext cx="14211300" cy="468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WebSocket </a:t>
            </a: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插件管理介绍（续）</a:t>
            </a:r>
            <a:endParaRPr lang="en-US" altLang="zh-CN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WebSocket 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接口测试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在【接口测试】-【接口自动化】界面下，新建一个场景，点击场景右下角【+】号，添加 WebSocket 相关请求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2" name="图片 10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06000" y="3689985"/>
            <a:ext cx="14116685" cy="7113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WebSocket </a:t>
            </a: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插件管理介绍（续）</a:t>
            </a:r>
            <a:endParaRPr lang="en-US" altLang="zh-CN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4" name="图片 10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59935" y="4338320"/>
            <a:ext cx="14782800" cy="7025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endParaRPr lang="en-US" altLang="zh-CN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31875" y="3114040"/>
            <a:ext cx="847598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服务集成可以集成第三方缺陷管理平台，集成缺陷管理平台后可以拉取他们的</a:t>
            </a:r>
            <a:r>
              <a:rPr kumimoji="0" lang="zh-CN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需求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和</a:t>
            </a:r>
            <a:r>
              <a:rPr kumimoji="0" lang="zh-CN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缺陷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。除了这些功能外，支持将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的缺陷的同步到缺陷管理平台。目前支持禅道、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jira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Tapd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等缺陷管理平台。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99930" y="2898140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9509760" cy="5309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第一步：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打开谷歌浏览器，在浏览器输入https://github.com/metersphere/metersphere-platform-plugin/releases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地址访问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github,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下载与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版本一致的禅道插件。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27540" y="3042285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第二步：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点击左侧【系统】下拉菜单中的【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插件管理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】进入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插件管理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界面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，点击【点击上传】按钮上传禅道插件，在弹出的导入界面中，使用场景选择【平台对接】。点击【点击上传】将禅道插件上传到平台，最后点击【确定】按钮。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4075" y="2898140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三步：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点击左侧【系统】下拉菜单中的【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服务集成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】进入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服务集成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界面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，选中禅道点击【编辑】按钮，在编辑界面填写禅道的地址、帐号、密码等信息，然后点击【保存】按钮保存禅道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配置。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744075" y="3402330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178050" y="1273810"/>
            <a:ext cx="20840065" cy="10792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配置说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明：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lvl="8" indent="406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extLst>
                <a:ext uri="{35155182-B16C-46BC-9424-99874614C6A1}">
                  <wpsdc:indentchars xmlns:wpsdc="http://www.wps.cn/officeDocument/2017/drawingmlCustomData" val="100" checksum="2682281296"/>
                  <wpsdc:marlchars xmlns:wpsdc="http://www.wps.cn/officeDocument/2017/drawingmlCustomData" val="200" checksum="34799616"/>
                </a:ext>
              </a:extLst>
            </a:pPr>
            <a:r>
              <a:rPr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禅道目前存在 GET 和 PATH_INFO 两种接口调用方式（即其requestType 参数）对于禅道接口的调用使用的是 PATH_INFO 方式和 GET 请求方式的支持，用户可以根据自己使用的禅道系统的配置情况自主选择请求方式。</a:t>
            </a:r>
            <a:endParaRPr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lvl="8" indent="406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extLst>
                <a:ext uri="{35155182-B16C-46BC-9424-99874614C6A1}">
                  <wpsdc:indentchars xmlns:wpsdc="http://www.wps.cn/officeDocument/2017/drawingmlCustomData" val="100" checksum="2682281296"/>
                  <wpsdc:marlchars xmlns:wpsdc="http://www.wps.cn/officeDocument/2017/drawingmlCustomData" val="200" checksum="34799616"/>
                </a:ext>
              </a:extLst>
            </a:pPr>
            <a:r>
              <a:rPr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账号密码为具有相应权限的 Zentao 账号，账号需要具有超级 model 调用接口权限。</a:t>
            </a:r>
            <a:endParaRPr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lvl="8" indent="406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extLst>
                <a:ext uri="{35155182-B16C-46BC-9424-99874614C6A1}">
                  <wpsdc:indentchars xmlns:wpsdc="http://www.wps.cn/officeDocument/2017/drawingmlCustomData" val="100" checksum="2682281296"/>
                  <wpsdc:marlchars xmlns:wpsdc="http://www.wps.cn/officeDocument/2017/drawingmlCustomData" val="200" checksum="34799616"/>
                </a:ext>
              </a:extLst>
            </a:pPr>
            <a:r>
              <a:rPr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请求方式：在禅道里具体查看：参考禅道配置文件中$config-&gt;requestType 的值；配置文件参考路径：/opt/zbox/app/zentao/config/my.php 。</a:t>
            </a:r>
            <a:endParaRPr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lvl="8" indent="406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extLst>
                <a:ext uri="{35155182-B16C-46BC-9424-99874614C6A1}">
                  <wpsdc:indentchars xmlns:wpsdc="http://www.wps.cn/officeDocument/2017/drawingmlCustomData" val="100" checksum="2682281296"/>
                  <wpsdc:marlchars xmlns:wpsdc="http://www.wps.cn/officeDocument/2017/drawingmlCustomData" val="200" checksum="34799616"/>
                </a:ext>
              </a:extLst>
            </a:pPr>
            <a:r>
              <a:rPr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如果提示因为安全问题 api 禁用，需要修改禅道服务器配置文件/opt/zbox/app/zentao/config/my.php，加上 '$config-&gt;features-&gt;apiGetModel = true;' 这个配置。</a:t>
            </a:r>
            <a:endParaRPr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416544" y="2924066"/>
            <a:ext cx="7681087" cy="15773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用户管理。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9228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416411" y="4892075"/>
            <a:ext cx="7962532" cy="157726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用户权限管理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6049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416544" y="6860499"/>
            <a:ext cx="7681087" cy="15773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服务集成。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58"/>
          <p:cNvSpPr txBox="1"/>
          <p:nvPr>
            <p:custDataLst>
              <p:tags r:id="rId10"/>
            </p:custDataLst>
          </p:nvPr>
        </p:nvSpPr>
        <p:spPr>
          <a:xfrm>
            <a:off x="12158025" y="873057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04.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文本框 61"/>
          <p:cNvSpPr txBox="1"/>
          <p:nvPr>
            <p:custDataLst>
              <p:tags r:id="rId11"/>
            </p:custDataLst>
          </p:nvPr>
        </p:nvSpPr>
        <p:spPr>
          <a:xfrm>
            <a:off x="14424799" y="8730574"/>
            <a:ext cx="7681087" cy="15773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用户与权限管理。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文本框 58"/>
          <p:cNvSpPr txBox="1"/>
          <p:nvPr>
            <p:custDataLst>
              <p:tags r:id="rId12"/>
            </p:custDataLst>
          </p:nvPr>
        </p:nvSpPr>
        <p:spPr>
          <a:xfrm>
            <a:off x="12013880" y="1089020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05.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文本框 61"/>
          <p:cNvSpPr txBox="1"/>
          <p:nvPr>
            <p:custDataLst>
              <p:tags r:id="rId13"/>
            </p:custDataLst>
          </p:nvPr>
        </p:nvSpPr>
        <p:spPr>
          <a:xfrm>
            <a:off x="14280654" y="10890209"/>
            <a:ext cx="7681087" cy="15773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服务集成。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四步：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禅道信息配置好后，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点击【测试连接】按钮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测试禅道配置是否确，如果提示测试通过，说明配置是正确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55785" y="3545840"/>
            <a:ext cx="14573250" cy="739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五步：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配置完服务集成后，还需要配置项目中引用禅道项目的设置，即关联项目。点击页面右下角的【马上关联项目】进行设置。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5" name="图片 104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15830" y="3978275"/>
            <a:ext cx="14136370" cy="6939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参数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说明：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【Zentao（禅道）项目 ID】：如果 禅道 bug 是附属在项目上，则关联的Zentao ID 为项目 ID；如果 禅道 Bug 是附属在产品上，则关联的 ZentaoID 为产品 ID。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6" name="图片 10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59975" y="3834130"/>
            <a:ext cx="13938250" cy="6854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以上配置完成后，点击左侧【测试跟踪】的【功能用例】进入功能用例界面，在创建用例时就可以关联禅道的相关需求。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7" name="图片 106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59975" y="4194175"/>
            <a:ext cx="13705205" cy="6903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与禅道集成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服务集成介绍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7865" y="3114040"/>
            <a:ext cx="8803005" cy="53397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以上配置完成后，点击左侧【测试跟踪】的【缺陷管理】进入缺陷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管理界面，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在缺陷管理提交缺陷后，数据会同步到禅道系统中。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8" name="图片 10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45" y="3689985"/>
            <a:ext cx="14157325" cy="7694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MeterSphere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上创建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介绍了怎么给用户设置权限。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介绍了怎么上传自定义插件。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介绍了怎么与第三方平台集成。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第一节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系统设置</a:t>
            </a:r>
            <a:r>
              <a:rPr 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用户管理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第一节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系统设置</a:t>
            </a:r>
            <a:r>
              <a:rPr 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1.2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用户组与权限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直接连接符 30"/>
          <p:cNvSpPr/>
          <p:nvPr>
            <p:custDataLst>
              <p:tags r:id="rId12"/>
            </p:custDataLst>
          </p:nvPr>
        </p:nvSpPr>
        <p:spPr>
          <a:xfrm>
            <a:off x="10607675" y="959421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: 形状 31"/>
          <p:cNvSpPr/>
          <p:nvPr>
            <p:custDataLst>
              <p:tags r:id="rId13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5" name="任意多边形: 形状 29"/>
          <p:cNvSpPr/>
          <p:nvPr>
            <p:custDataLst>
              <p:tags r:id="rId14"/>
            </p:custDataLst>
          </p:nvPr>
        </p:nvSpPr>
        <p:spPr>
          <a:xfrm>
            <a:off x="10786745" y="8244840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1.3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插件管理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9" name="直接连接符 30"/>
          <p:cNvSpPr/>
          <p:nvPr>
            <p:custDataLst>
              <p:tags r:id="rId15"/>
            </p:custDataLst>
          </p:nvPr>
        </p:nvSpPr>
        <p:spPr>
          <a:xfrm>
            <a:off x="10592435" y="10936605"/>
            <a:ext cx="7931785" cy="1333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: 形状 31"/>
          <p:cNvSpPr/>
          <p:nvPr>
            <p:custDataLst>
              <p:tags r:id="rId16"/>
            </p:custDataLst>
          </p:nvPr>
        </p:nvSpPr>
        <p:spPr>
          <a:xfrm>
            <a:off x="10103959" y="981001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1" name="任意多边形: 形状 29"/>
          <p:cNvSpPr/>
          <p:nvPr>
            <p:custDataLst>
              <p:tags r:id="rId17"/>
            </p:custDataLst>
          </p:nvPr>
        </p:nvSpPr>
        <p:spPr>
          <a:xfrm>
            <a:off x="10786745" y="9587230"/>
            <a:ext cx="7793355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1.4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服务集成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用户管理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用户管理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47598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用户模块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主要是管理用户的，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该模块主要包含创建、导入、编辑、删除用户、修改密码等功能，管理员可以在用户模块创建用户，给用户设置权限等操作。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07855" y="3834130"/>
            <a:ext cx="14620875" cy="61410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创建用户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用户管理（续）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手动创建用户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下拉菜单中的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【用户】进入用户界面，点击【创建用户】可以在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上创建一个新用户，在创建用户界面上需要填写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ID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、姓名、邮箱、密码等信息，除了填写这些基本信息外，还要给用户添加用户组、项目、工作空间等权限。最后点击【确定】按钮。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99930" y="3546475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创建用户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用户管理（续）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66521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导入用户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下拉菜单中的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【用户】进入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用户界面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，点击【导入用户】可以在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上导入用户，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在导入界面上可以下载模板，在模板文件中填写用户信息，最后点击【点击上传】按钮将模板文件上传即可创建用户。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87585" y="2970530"/>
            <a:ext cx="14243050" cy="8362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55835" y="9450070"/>
            <a:ext cx="14274800" cy="328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27990" y="12278043"/>
            <a:ext cx="812800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用户模板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创建用户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用户组与权限介绍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导入用户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点击左侧【系统】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下拉菜单中的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【用户组与权限】进入用户组界面，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用户可基于自身需求创建自定义用户组，并赋予用户组不同的权限设置。其中【超级管理员】用户组拥有系统全部工作空间与项目的操作权限，用户可以为 admin 用户添加【超级管理员】权限来管理系统全部数据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87585" y="2970530"/>
            <a:ext cx="14243050" cy="8362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55835" y="9450070"/>
            <a:ext cx="14274800" cy="3282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27990" y="12278043"/>
            <a:ext cx="812800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用户模板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创建自定义用户组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用户组与权限介绍（续）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创建用户组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点击【创建用户组】按钮新建自定义用户组。在弹出的界面中编辑用户组</a:t>
            </a:r>
            <a:r>
              <a:rPr kumimoji="0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名称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及</a:t>
            </a:r>
            <a:r>
              <a:rPr kumimoji="0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描述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，选择用户组所属</a:t>
            </a:r>
            <a:r>
              <a:rPr kumimoji="0" sz="28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类型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使用【全局用户组】开关切换用户组适用状态。新建用户组类型为系统类型时自动切换为全局用户组，此开关为默认打开状态；新建用户组类型为其他类型时，全局状态可关闭，此时须为用户组选择所属工作空间。</a:t>
            </a:r>
            <a:endParaRPr kumimoji="0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34575" y="2609850"/>
            <a:ext cx="14243050" cy="8362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59975" y="7793990"/>
            <a:ext cx="14217650" cy="574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2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3129</Words>
  <Application>WPS 演示</Application>
  <PresentationFormat>自定义</PresentationFormat>
  <Paragraphs>204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Helvetica Neue</vt:lpstr>
      <vt:lpstr>Helvetica Neue Medium</vt:lpstr>
      <vt:lpstr>微软雅黑</vt:lpstr>
      <vt:lpstr>Helvetica Neue Light</vt:lpstr>
      <vt:lpstr>Calibri</vt:lpstr>
      <vt:lpstr>Helvetica</vt:lpstr>
      <vt:lpstr>Times New Roman Bold</vt:lpstr>
      <vt:lpstr>Times New Roman</vt:lpstr>
      <vt:lpstr>黑体</vt:lpstr>
      <vt:lpstr>思源黑体 CN Regular</vt:lpstr>
      <vt:lpstr>Bahnschrift SemiLight SemiConde</vt:lpstr>
      <vt:lpstr>Bahnschrift</vt:lpstr>
      <vt:lpstr>Apple Braille</vt:lpstr>
      <vt:lpstr>Segoe Print</vt:lpstr>
      <vt:lpstr>Trebuchet MS</vt:lpstr>
      <vt:lpstr>Arial Unicode MS</vt:lpstr>
      <vt:lpstr>Wingdings</vt:lpstr>
      <vt:lpstr>Calibri</vt:lpstr>
      <vt:lpstr>汉仪晓波折纸体简</vt:lpstr>
      <vt:lpstr>汉仪中黑简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Larson</cp:lastModifiedBy>
  <cp:revision>207</cp:revision>
  <dcterms:created xsi:type="dcterms:W3CDTF">2023-10-13T06:29:00Z</dcterms:created>
  <dcterms:modified xsi:type="dcterms:W3CDTF">2023-12-01T09:13:54Z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2052-12.1.0.15990</vt:lpwstr>
  </property>
</Properties>
</file>